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1" r:id="rId7"/>
    <p:sldId id="265" r:id="rId8"/>
    <p:sldId id="266" r:id="rId9"/>
    <p:sldId id="264" r:id="rId10"/>
    <p:sldId id="267" r:id="rId11"/>
    <p:sldId id="279" r:id="rId12"/>
    <p:sldId id="280" r:id="rId13"/>
    <p:sldId id="281" r:id="rId14"/>
    <p:sldId id="285" r:id="rId15"/>
    <p:sldId id="260" r:id="rId16"/>
    <p:sldId id="270" r:id="rId17"/>
    <p:sldId id="272" r:id="rId18"/>
    <p:sldId id="273" r:id="rId19"/>
    <p:sldId id="274" r:id="rId20"/>
    <p:sldId id="276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2254931"/>
            <a:ext cx="8791575" cy="134710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RELEASED IN 1991</a:t>
            </a:r>
          </a:p>
        </p:txBody>
      </p:sp>
    </p:spTree>
    <p:extLst>
      <p:ext uri="{BB962C8B-B14F-4D97-AF65-F5344CB8AC3E}">
        <p14:creationId xmlns:p14="http://schemas.microsoft.com/office/powerpoint/2010/main" val="40725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918607"/>
            <a:ext cx="10296355" cy="4939393"/>
          </a:xfrm>
        </p:spPr>
      </p:pic>
    </p:spTree>
    <p:extLst>
      <p:ext uri="{BB962C8B-B14F-4D97-AF65-F5344CB8AC3E}">
        <p14:creationId xmlns:p14="http://schemas.microsoft.com/office/powerpoint/2010/main" val="6435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dropbox">
            <a:extLst>
              <a:ext uri="{FF2B5EF4-FFF2-40B4-BE49-F238E27FC236}">
                <a16:creationId xmlns:a16="http://schemas.microsoft.com/office/drawing/2014/main" id="{AD084390-3079-4D40-A48A-78CD5AF8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5" y="1958196"/>
            <a:ext cx="4969084" cy="33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stagram">
            <a:extLst>
              <a:ext uri="{FF2B5EF4-FFF2-40B4-BE49-F238E27FC236}">
                <a16:creationId xmlns:a16="http://schemas.microsoft.com/office/drawing/2014/main" id="{89C7C975-65E1-4394-9609-C5F806B9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011129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Image result for facebook">
            <a:extLst>
              <a:ext uri="{FF2B5EF4-FFF2-40B4-BE49-F238E27FC236}">
                <a16:creationId xmlns:a16="http://schemas.microsoft.com/office/drawing/2014/main" id="{2017B6F2-6C22-4CAD-B39B-A316826B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4" y="2337270"/>
            <a:ext cx="6004361" cy="255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9180EC7-6E72-4917-AC4D-0D2DC906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55" y="2245227"/>
            <a:ext cx="5207119" cy="27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pic>
        <p:nvPicPr>
          <p:cNvPr id="4098" name="Picture 2" descr="Image result for netflix">
            <a:extLst>
              <a:ext uri="{FF2B5EF4-FFF2-40B4-BE49-F238E27FC236}">
                <a16:creationId xmlns:a16="http://schemas.microsoft.com/office/drawing/2014/main" id="{7D31CC9B-85BE-45B5-AC48-192F5136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8" y="2418347"/>
            <a:ext cx="5241985" cy="25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potify">
            <a:extLst>
              <a:ext uri="{FF2B5EF4-FFF2-40B4-BE49-F238E27FC236}">
                <a16:creationId xmlns:a16="http://schemas.microsoft.com/office/drawing/2014/main" id="{063B5098-2D01-4957-9F0B-791DE7ABE3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6" y="2431177"/>
            <a:ext cx="4850920" cy="25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013B-A19E-449D-AE0F-B786FB24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890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Snake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69C6-694D-4BE6-913E-DAE181D0E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36FD-3324-41DA-996B-85DA31A3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5" y="1266476"/>
            <a:ext cx="5197731" cy="55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04308"/>
            <a:ext cx="9905999" cy="3986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Libraries:</a:t>
            </a:r>
          </a:p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downloads with an extensive library, So we don’t have to write the complete code for that manually.</a:t>
            </a:r>
            <a:endParaRPr lang="en-US" sz="4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/>
              </a:rPr>
              <a:t>improved</a:t>
            </a:r>
            <a:r>
              <a:rPr lang="en-US" b="1" dirty="0">
                <a:effectLst/>
              </a:rPr>
              <a:t> P</a:t>
            </a:r>
            <a:r>
              <a:rPr lang="en-US" sz="4000" b="1" dirty="0">
                <a:effectLst/>
              </a:rPr>
              <a:t>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language’s simplicity and extensive libraries render programmers more productive than languages like Java and C++ do.</a:t>
            </a:r>
          </a:p>
        </p:txBody>
      </p:sp>
    </p:spTree>
    <p:extLst>
      <p:ext uri="{BB962C8B-B14F-4D97-AF65-F5344CB8AC3E}">
        <p14:creationId xmlns:p14="http://schemas.microsoft.com/office/powerpoint/2010/main" val="42007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Simple and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2097088"/>
            <a:ext cx="10775577" cy="4007877"/>
          </a:xfrm>
        </p:spPr>
        <p:txBody>
          <a:bodyPr>
            <a:normAutofit lnSpcReduction="10000"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main Python language advantages are that it is easy to read and easy to learn. It is easier to write a program in Python than in C or C++.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Which reduces the cost for maintenance of the program and seen as one of Python programming advantages.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6743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738755"/>
            <a:ext cx="9905999" cy="101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</a:rPr>
              <a:t>Speed Limitations: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8DC97-413A-4A06-BBF6-4AC9EC3F2B53}"/>
              </a:ext>
            </a:extLst>
          </p:cNvPr>
          <p:cNvSpPr/>
          <p:nvPr/>
        </p:nvSpPr>
        <p:spPr>
          <a:xfrm>
            <a:off x="603530" y="2684663"/>
            <a:ext cx="100286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>
              <a:buFont typeface="Arial" panose="020B0604020202020204" pitchFamily="34" charset="0"/>
              <a:buChar char="•"/>
            </a:pPr>
            <a:r>
              <a:rPr lang="en-US" sz="3700" dirty="0">
                <a:latin typeface="Helvetica" panose="020B0604020202020204" pitchFamily="34" charset="0"/>
                <a:cs typeface="Helvetica" panose="020B0604020202020204" pitchFamily="34" charset="0"/>
              </a:rPr>
              <a:t>As an interpreted language, Python has a slow speed of execution. It is slower than C and C++ because it works with an interpreter, not the compiler.</a:t>
            </a:r>
            <a:endParaRPr lang="en-US" sz="3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Weak in Mobile Computing and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Python has high memory consumption and is not used in web browsers because it is not secure.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68184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9" y="1972556"/>
            <a:ext cx="3913734" cy="4239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Guido van Rossum ( 31/1/1956 - …)</a:t>
            </a:r>
          </a:p>
          <a:p>
            <a:pPr marL="0" indent="0">
              <a:buNone/>
            </a:pP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Was born in </a:t>
            </a: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Netherland</a:t>
            </a:r>
          </a:p>
          <a:p>
            <a:pPr marL="0" indent="0">
              <a:buNone/>
            </a:pPr>
            <a:r>
              <a:rPr lang="en-US" sz="2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 is currently a member of the Python Steering Council.</a:t>
            </a:r>
            <a:endParaRPr lang="en-US" sz="2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20" y="2107028"/>
            <a:ext cx="7037294" cy="3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</a:rPr>
              <a:t>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Developers like Python for its simplicity in learning and coding, so much that it might be difficult for some of them to learn and use other languages.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E8D2-9B9F-4DD7-A905-25E7E534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60" y="510941"/>
            <a:ext cx="9905998" cy="147857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163-858F-405D-84B5-FDB014610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294" y="1881935"/>
            <a:ext cx="9905999" cy="3541714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While being a slow language, python is relatively simple and easy to learn.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 the hands of a skilled developer, Python is one of the best programming languages.</a:t>
            </a:r>
            <a:endParaRPr lang="en-US" sz="3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2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86E-D6DA-4E54-900A-42371D0C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9364-F84E-4F51-BF2D-8C82C850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478B6FAD-5C7D-477C-89E7-C680DC9F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46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0AED-3A4A-4183-80A5-81595A10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52" y="23489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SET UP</a:t>
            </a:r>
          </a:p>
        </p:txBody>
      </p:sp>
      <p:pic>
        <p:nvPicPr>
          <p:cNvPr id="4" name="How to Download and Install Python 3.6 on Windows 10">
            <a:hlinkClick r:id="" action="ppaction://media"/>
            <a:extLst>
              <a:ext uri="{FF2B5EF4-FFF2-40B4-BE49-F238E27FC236}">
                <a16:creationId xmlns:a16="http://schemas.microsoft.com/office/drawing/2014/main" id="{96CD61D1-2644-436C-8D5E-6C9EDA47F2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356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5" y="1"/>
            <a:ext cx="1231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4" y="-57150"/>
            <a:ext cx="12257314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5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220436"/>
            <a:ext cx="9905998" cy="231752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8944"/>
            <a:ext cx="9905999" cy="44522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&amp; INTERNET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42" y="2520730"/>
            <a:ext cx="9354912" cy="4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&amp;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numberic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4" y="2097088"/>
            <a:ext cx="9393722" cy="4760912"/>
          </a:xfrm>
        </p:spPr>
      </p:pic>
    </p:spTree>
    <p:extLst>
      <p:ext uri="{BB962C8B-B14F-4D97-AF65-F5344CB8AC3E}">
        <p14:creationId xmlns:p14="http://schemas.microsoft.com/office/powerpoint/2010/main" val="13946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4" y="2097088"/>
            <a:ext cx="9420837" cy="4760912"/>
          </a:xfrm>
        </p:spPr>
      </p:pic>
    </p:spTree>
    <p:extLst>
      <p:ext uri="{BB962C8B-B14F-4D97-AF65-F5344CB8AC3E}">
        <p14:creationId xmlns:p14="http://schemas.microsoft.com/office/powerpoint/2010/main" val="39640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88" y="2004558"/>
            <a:ext cx="9299891" cy="4853441"/>
          </a:xfrm>
        </p:spPr>
      </p:pic>
    </p:spTree>
    <p:extLst>
      <p:ext uri="{BB962C8B-B14F-4D97-AF65-F5344CB8AC3E}">
        <p14:creationId xmlns:p14="http://schemas.microsoft.com/office/powerpoint/2010/main" val="12118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212</TotalTime>
  <Words>279</Words>
  <Application>Microsoft Office PowerPoint</Application>
  <PresentationFormat>Widescreen</PresentationFormat>
  <Paragraphs>35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Helvetica</vt:lpstr>
      <vt:lpstr>Times New Roman</vt:lpstr>
      <vt:lpstr>Tw Cen MT</vt:lpstr>
      <vt:lpstr>Circuit</vt:lpstr>
      <vt:lpstr>Python</vt:lpstr>
      <vt:lpstr>Author of python</vt:lpstr>
      <vt:lpstr>SET UP</vt:lpstr>
      <vt:lpstr>PowerPoint Presentation</vt:lpstr>
      <vt:lpstr>PowerPoint Presentation</vt:lpstr>
      <vt:lpstr>Applications of python</vt:lpstr>
      <vt:lpstr>Scientific &amp; numberic</vt:lpstr>
      <vt:lpstr>education</vt:lpstr>
      <vt:lpstr>Software development</vt:lpstr>
      <vt:lpstr>BUSINESS APPLICATION</vt:lpstr>
      <vt:lpstr>Applications of python</vt:lpstr>
      <vt:lpstr>Applications of python</vt:lpstr>
      <vt:lpstr>Applications of python</vt:lpstr>
      <vt:lpstr>Snake game</vt:lpstr>
      <vt:lpstr>advantages</vt:lpstr>
      <vt:lpstr>improved Productivity</vt:lpstr>
      <vt:lpstr>Simple and Easy</vt:lpstr>
      <vt:lpstr>disadvantages</vt:lpstr>
      <vt:lpstr>Weak in Mobile Computing and Browsers</vt:lpstr>
      <vt:lpstr>Simple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ASUS</dc:creator>
  <cp:lastModifiedBy>Khang</cp:lastModifiedBy>
  <cp:revision>37</cp:revision>
  <dcterms:created xsi:type="dcterms:W3CDTF">2019-11-20T08:11:07Z</dcterms:created>
  <dcterms:modified xsi:type="dcterms:W3CDTF">2019-12-15T15:04:16Z</dcterms:modified>
</cp:coreProperties>
</file>